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youtube.com/watch?v=_ryTDxd-8r8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FA0478-67F9-4D66-8E56-7FA78536D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0" y="802297"/>
            <a:ext cx="8637073" cy="2750527"/>
          </a:xfrm>
        </p:spPr>
        <p:txBody>
          <a:bodyPr>
            <a:normAutofit/>
          </a:bodyPr>
          <a:lstStyle/>
          <a:p>
            <a:pPr algn="ctr"/>
            <a:r>
              <a:rPr lang="fr-FR" sz="4000" b="1" u="sng" dirty="0">
                <a:latin typeface="Bell MT" panose="02020503060305020303" pitchFamily="18" charset="0"/>
              </a:rPr>
              <a:t>Séance de KT CM2 – </a:t>
            </a:r>
            <a:r>
              <a:rPr lang="fr-FR" sz="1600" b="1" u="sng" dirty="0">
                <a:latin typeface="Bell MT" panose="02020503060305020303" pitchFamily="18" charset="0"/>
              </a:rPr>
              <a:t>11 mai 2020</a:t>
            </a:r>
            <a:br>
              <a:rPr lang="fr-FR" dirty="0"/>
            </a:br>
            <a:br>
              <a:rPr lang="fr-FR" dirty="0"/>
            </a:br>
            <a:r>
              <a:rPr lang="fr-FR" sz="4000" dirty="0">
                <a:latin typeface="Bell MT" panose="02020503060305020303" pitchFamily="18" charset="0"/>
              </a:rPr>
              <a:t>L’attente des apôtres et</a:t>
            </a:r>
            <a:br>
              <a:rPr lang="fr-FR" sz="4000" dirty="0">
                <a:latin typeface="Bell MT" panose="02020503060305020303" pitchFamily="18" charset="0"/>
              </a:rPr>
            </a:br>
            <a:r>
              <a:rPr lang="fr-FR" sz="4000" dirty="0">
                <a:latin typeface="Bell MT" panose="02020503060305020303" pitchFamily="18" charset="0"/>
              </a:rPr>
              <a:t>de Marie au Cénacle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92DD6F-96C6-4BA8-BE07-66FF1259B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4572000"/>
            <a:ext cx="9698020" cy="1483702"/>
          </a:xfrm>
        </p:spPr>
        <p:txBody>
          <a:bodyPr>
            <a:normAutofit/>
          </a:bodyPr>
          <a:lstStyle/>
          <a:p>
            <a:r>
              <a:rPr lang="fr-FR" b="1" u="sng" dirty="0">
                <a:latin typeface="Bell MT" panose="02020503060305020303" pitchFamily="18" charset="0"/>
              </a:rPr>
              <a:t>Cénacle</a:t>
            </a:r>
            <a:r>
              <a:rPr lang="fr-FR" dirty="0">
                <a:latin typeface="Bell MT" panose="02020503060305020303" pitchFamily="18" charset="0"/>
              </a:rPr>
              <a:t>:</a:t>
            </a:r>
          </a:p>
          <a:p>
            <a:r>
              <a:rPr lang="fr-FR" dirty="0">
                <a:latin typeface="Bell MT" panose="02020503060305020303" pitchFamily="18" charset="0"/>
              </a:rPr>
              <a:t>Salle où Jésus Christ s’est réuni avec ses disciples quand il a célébré la dernière Cène</a:t>
            </a:r>
          </a:p>
        </p:txBody>
      </p:sp>
      <p:pic>
        <p:nvPicPr>
          <p:cNvPr id="4" name="Image 3" descr="Résultat de recherche d'images pour &quot;notre dame de Vincennes&quot;">
            <a:extLst>
              <a:ext uri="{FF2B5EF4-FFF2-40B4-BE49-F238E27FC236}">
                <a16:creationId xmlns:a16="http://schemas.microsoft.com/office/drawing/2014/main" id="{6FA72B37-4DA3-4B6D-9FC8-A5C199FA3E4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22" y="290133"/>
            <a:ext cx="1186815" cy="1499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586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83EA8-A156-4D1A-B6B9-BF9B18E1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209551"/>
            <a:ext cx="6972300" cy="590549"/>
          </a:xfrm>
        </p:spPr>
        <p:txBody>
          <a:bodyPr>
            <a:normAutofit/>
          </a:bodyPr>
          <a:lstStyle/>
          <a:p>
            <a:pPr algn="r"/>
            <a:r>
              <a:rPr lang="fr-FR" sz="1800" b="1" dirty="0">
                <a:latin typeface="Bell MT" panose="02020503060305020303" pitchFamily="18" charset="0"/>
              </a:rPr>
              <a:t>Tableau de Titien</a:t>
            </a:r>
            <a:br>
              <a:rPr lang="fr-FR" sz="1800" b="1" dirty="0">
                <a:latin typeface="Bell MT" panose="02020503060305020303" pitchFamily="18" charset="0"/>
              </a:rPr>
            </a:br>
            <a:r>
              <a:rPr lang="fr-FR" sz="1800" b="1" dirty="0">
                <a:latin typeface="Bell MT" panose="02020503060305020303" pitchFamily="18" charset="0"/>
              </a:rPr>
              <a:t>« Descente du Saint Esprit »</a:t>
            </a: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54C84B92-BD70-4C18-8594-093AA772E8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560" b="5560"/>
          <a:stretch>
            <a:fillRect/>
          </a:stretch>
        </p:blipFill>
        <p:spPr/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0B766F-09EF-412F-9D17-1D86FCC2F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5750" y="1122542"/>
            <a:ext cx="6688983" cy="4868683"/>
          </a:xfrm>
        </p:spPr>
        <p:txBody>
          <a:bodyPr>
            <a:normAutofit fontScale="92500"/>
          </a:bodyPr>
          <a:lstStyle/>
          <a:p>
            <a:r>
              <a:rPr lang="fr-FR" b="1" u="sng" dirty="0">
                <a:latin typeface="Bell MT" panose="02020503060305020303" pitchFamily="18" charset="0"/>
              </a:rPr>
              <a:t>Que voyez vous sur ce tableau?</a:t>
            </a:r>
          </a:p>
          <a:p>
            <a:r>
              <a:rPr lang="fr-FR" b="1" dirty="0">
                <a:latin typeface="Bell MT" panose="02020503060305020303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</a:t>
            </a:r>
          </a:p>
          <a:p>
            <a:endParaRPr lang="fr-FR" b="1" dirty="0">
              <a:latin typeface="Bell MT" panose="02020503060305020303" pitchFamily="18" charset="0"/>
            </a:endParaRPr>
          </a:p>
          <a:p>
            <a:r>
              <a:rPr lang="fr-FR" b="1" u="sng" dirty="0">
                <a:latin typeface="Bell MT" panose="02020503060305020303" pitchFamily="18" charset="0"/>
              </a:rPr>
              <a:t>Passage du Nouveau Testament</a:t>
            </a:r>
          </a:p>
          <a:p>
            <a:r>
              <a:rPr lang="fr-FR" b="1" dirty="0">
                <a:latin typeface="Bell MT" panose="02020503060305020303" pitchFamily="18" charset="0"/>
              </a:rPr>
              <a:t>Livre des Actes des Apôtres 1, 13-14</a:t>
            </a:r>
          </a:p>
          <a:p>
            <a:pPr algn="just"/>
            <a:r>
              <a:rPr lang="fr-FR" b="1" dirty="0">
                <a:latin typeface="Bell MT" panose="02020503060305020303" pitchFamily="18" charset="0"/>
              </a:rPr>
              <a:t>(….)</a:t>
            </a:r>
            <a:r>
              <a:rPr lang="fr-FR" sz="1700" dirty="0">
                <a:latin typeface="Bell MT" panose="02020503060305020303" pitchFamily="18" charset="0"/>
              </a:rPr>
              <a:t>ils montèrent dans la chambre haute où ils se tenaient habituellement ; c’était Pierre, Jean, Jacques et André, Philippe et Thomas, Barthélemy et Matthieu, Jacques fils d’Alphée, Simon le Zélote, et Jude fils de Jacques.</a:t>
            </a:r>
          </a:p>
          <a:p>
            <a:pPr algn="just"/>
            <a:r>
              <a:rPr lang="fr-FR" sz="1700" dirty="0">
                <a:latin typeface="Bell MT" panose="02020503060305020303" pitchFamily="18" charset="0"/>
              </a:rPr>
              <a:t>Tous, d’un même cœur, étaient assidus à la prière, avec des femmes, avec Marie la mère de Jésus, et avec ses frères.</a:t>
            </a:r>
          </a:p>
          <a:p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57600CD-4413-4EAF-A026-07AFC41CCA02}"/>
              </a:ext>
            </a:extLst>
          </p:cNvPr>
          <p:cNvSpPr txBox="1"/>
          <p:nvPr/>
        </p:nvSpPr>
        <p:spPr>
          <a:xfrm>
            <a:off x="7477125" y="5829300"/>
            <a:ext cx="4143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>
                <a:solidFill>
                  <a:srgbClr val="002060"/>
                </a:solidFill>
                <a:latin typeface="Bell MT" panose="02020503060305020303" pitchFamily="18" charset="0"/>
              </a:rPr>
              <a:t>Depuis le jour de l’Ascension, les apôtres sont en retraite, au Cénacle, dans l’attente de l’Esprit Saint. Et Marie était avec eux.</a:t>
            </a:r>
          </a:p>
        </p:txBody>
      </p:sp>
    </p:spTree>
    <p:extLst>
      <p:ext uri="{BB962C8B-B14F-4D97-AF65-F5344CB8AC3E}">
        <p14:creationId xmlns:p14="http://schemas.microsoft.com/office/powerpoint/2010/main" val="252363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32320-27CC-4CB2-A5D7-5D92B0982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853" y="381168"/>
            <a:ext cx="9607661" cy="594975"/>
          </a:xfrm>
        </p:spPr>
        <p:txBody>
          <a:bodyPr/>
          <a:lstStyle/>
          <a:p>
            <a:pPr algn="ctr"/>
            <a:r>
              <a:rPr lang="fr-FR" b="1" u="sng" dirty="0">
                <a:latin typeface="Bell MT" panose="02020503060305020303" pitchFamily="18" charset="0"/>
              </a:rPr>
              <a:t>Pour aller plus loin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32A87D-2476-4666-BC27-60154C698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141" y="1399138"/>
            <a:ext cx="4645152" cy="37285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Quelques Explications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4DDAF6-F3B8-49A2-ACCD-FA68FAE05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825" y="1905001"/>
            <a:ext cx="5968518" cy="40528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400" b="1" dirty="0">
                <a:latin typeface="Bell MT" panose="02020503060305020303" pitchFamily="18" charset="0"/>
              </a:rPr>
              <a:t>Les personnages: </a:t>
            </a:r>
            <a:r>
              <a:rPr lang="fr-FR" sz="1400" dirty="0">
                <a:latin typeface="Bell MT" panose="02020503060305020303" pitchFamily="18" charset="0"/>
              </a:rPr>
              <a:t>les onze apôtres, Marie et l’Esprit Saint</a:t>
            </a:r>
          </a:p>
          <a:p>
            <a:pPr marL="0" indent="0" algn="just">
              <a:buNone/>
            </a:pPr>
            <a:r>
              <a:rPr lang="fr-FR" sz="1400" b="1" dirty="0">
                <a:latin typeface="Bell MT" panose="02020503060305020303" pitchFamily="18" charset="0"/>
              </a:rPr>
              <a:t>Lieu: </a:t>
            </a:r>
            <a:r>
              <a:rPr lang="fr-FR" sz="1400" dirty="0">
                <a:latin typeface="Bell MT" panose="02020503060305020303" pitchFamily="18" charset="0"/>
              </a:rPr>
              <a:t>dans une salle appelée Cénacle</a:t>
            </a:r>
          </a:p>
          <a:p>
            <a:pPr marL="0" indent="0" algn="just">
              <a:buNone/>
            </a:pPr>
            <a:endParaRPr lang="fr-FR" sz="1400" b="1" dirty="0"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fr-FR" sz="1400" b="1" dirty="0">
                <a:latin typeface="Bell MT" panose="02020503060305020303" pitchFamily="18" charset="0"/>
              </a:rPr>
              <a:t>Contrairement aux représentations habituelles de la Pentecôte,</a:t>
            </a:r>
            <a:r>
              <a:rPr lang="fr-FR" sz="1400" dirty="0">
                <a:latin typeface="Bell MT" panose="02020503060305020303" pitchFamily="18" charset="0"/>
              </a:rPr>
              <a:t> </a:t>
            </a:r>
            <a:r>
              <a:rPr lang="fr-FR" sz="1400" b="1" dirty="0">
                <a:latin typeface="Bell MT" panose="02020503060305020303" pitchFamily="18" charset="0"/>
              </a:rPr>
              <a:t>Marie n’est pas au centre, c’est Pierre qui est au centre.</a:t>
            </a:r>
            <a:r>
              <a:rPr lang="fr-FR" sz="1400" dirty="0">
                <a:latin typeface="Bell MT" panose="02020503060305020303" pitchFamily="18" charset="0"/>
              </a:rPr>
              <a:t> Il avait pris l’initiative de pourvoir au remplacement de Judas. C’est lui qui, aujourd’hui, prend la parole, « debout avec les Onze », pour annoncer l’Evangile du Christ ressuscité.</a:t>
            </a:r>
          </a:p>
          <a:p>
            <a:pPr marL="0" indent="0" algn="just">
              <a:buNone/>
            </a:pPr>
            <a:r>
              <a:rPr lang="fr-FR" sz="1400" b="1" dirty="0">
                <a:latin typeface="Bell MT" panose="02020503060305020303" pitchFamily="18" charset="0"/>
              </a:rPr>
              <a:t>En effet</a:t>
            </a:r>
            <a:r>
              <a:rPr lang="fr-FR" sz="1400" dirty="0">
                <a:latin typeface="Bell MT" panose="02020503060305020303" pitchFamily="18" charset="0"/>
              </a:rPr>
              <a:t> </a:t>
            </a:r>
            <a:r>
              <a:rPr lang="fr-FR" sz="1400" b="1" dirty="0">
                <a:latin typeface="Bell MT" panose="02020503060305020303" pitchFamily="18" charset="0"/>
              </a:rPr>
              <a:t>pour fonder son Eglise, Jésus a choisi les apôtres.</a:t>
            </a:r>
            <a:r>
              <a:rPr lang="fr-FR" sz="1400" dirty="0">
                <a:latin typeface="Bell MT" panose="02020503060305020303" pitchFamily="18" charset="0"/>
              </a:rPr>
              <a:t> Saint Luc a précisé qu’ils avaient été choisis « dans l’Esprit Saint » (Actes 1, 2) : </a:t>
            </a:r>
            <a:r>
              <a:rPr lang="fr-FR" sz="1400" b="1" dirty="0">
                <a:latin typeface="Bell MT" panose="02020503060305020303" pitchFamily="18" charset="0"/>
              </a:rPr>
              <a:t>c’est pourquoi nous disons, dans le Credo, que</a:t>
            </a:r>
            <a:r>
              <a:rPr lang="fr-FR" sz="1400" dirty="0">
                <a:latin typeface="Bell MT" panose="02020503060305020303" pitchFamily="18" charset="0"/>
              </a:rPr>
              <a:t> </a:t>
            </a:r>
            <a:r>
              <a:rPr lang="fr-FR" sz="1400" b="1" dirty="0">
                <a:latin typeface="Bell MT" panose="02020503060305020303" pitchFamily="18" charset="0"/>
              </a:rPr>
              <a:t>l’Eglise est « apostolique ».</a:t>
            </a:r>
            <a:endParaRPr lang="fr-FR" sz="1400" dirty="0"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fr-FR" sz="1400" dirty="0">
                <a:latin typeface="Bell MT" panose="02020503060305020303" pitchFamily="18" charset="0"/>
              </a:rPr>
              <a:t>Au cours de la prière au Cénacle, dans une attitude de profonde communion avec les Apôtres, quelques femmes et les « frères » de Jésus, la Mère du Seigneur invoque le don de l’Esprit pour elle-même et pour la communauté.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9B8C27D-70F4-466B-8C4C-13E96DCCD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1276351"/>
            <a:ext cx="4645152" cy="49563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Quelques activités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39DD743-6F77-480C-B72E-A6358241C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1" y="2013141"/>
            <a:ext cx="5655813" cy="680913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fr-FR" sz="1400" b="1" dirty="0">
                <a:latin typeface="Bell MT" panose="02020503060305020303" pitchFamily="18" charset="0"/>
              </a:rPr>
              <a:t>Chant pour accompagner l’attente des Apôtres</a:t>
            </a:r>
            <a:r>
              <a:rPr lang="fr-FR" sz="1400" dirty="0">
                <a:latin typeface="Bell MT" panose="02020503060305020303" pitchFamily="18" charset="0"/>
              </a:rPr>
              <a:t>: Glorious « J’attendrai » (</a:t>
            </a:r>
            <a:r>
              <a:rPr lang="fr-FR" sz="1400" dirty="0">
                <a:latin typeface="Bell MT" panose="02020503060305020303" pitchFamily="18" charset="0"/>
                <a:hlinkClick r:id="rId2"/>
              </a:rPr>
              <a:t>https://www.youtube.com/watch?v=_ryTDxd-8r8</a:t>
            </a:r>
            <a:r>
              <a:rPr lang="fr-FR" sz="1400" dirty="0">
                <a:latin typeface="Bell MT" panose="02020503060305020303" pitchFamily="18" charset="0"/>
              </a:rPr>
              <a:t>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59ADFFF-A042-49BA-BEEA-A72806DC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850" y="2694054"/>
            <a:ext cx="2841259" cy="326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CA7ECAC-0D1E-4069-A9BF-ED67A7973AC7}"/>
              </a:ext>
            </a:extLst>
          </p:cNvPr>
          <p:cNvSpPr txBox="1"/>
          <p:nvPr/>
        </p:nvSpPr>
        <p:spPr>
          <a:xfrm>
            <a:off x="6543675" y="3571875"/>
            <a:ext cx="2543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Bell MT" panose="02020503060305020303" pitchFamily="18" charset="0"/>
              </a:rPr>
              <a:t>- </a:t>
            </a:r>
            <a:r>
              <a:rPr lang="fr-FR" sz="1400" b="1" dirty="0">
                <a:latin typeface="Bell MT" panose="02020503060305020303" pitchFamily="18" charset="0"/>
              </a:rPr>
              <a:t>Jeu:</a:t>
            </a:r>
            <a:r>
              <a:rPr lang="fr-FR" sz="1400" dirty="0">
                <a:latin typeface="Bell MT" panose="02020503060305020303" pitchFamily="18" charset="0"/>
              </a:rPr>
              <a:t> Pars de la case coloriée et tourne en colimaçon afin de trouver des expressions décrivant l’Esprit Saint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49147E2-5641-44A8-945D-C3C5DFF2D36A}"/>
              </a:ext>
            </a:extLst>
          </p:cNvPr>
          <p:cNvSpPr txBox="1"/>
          <p:nvPr/>
        </p:nvSpPr>
        <p:spPr>
          <a:xfrm>
            <a:off x="123826" y="6096000"/>
            <a:ext cx="11944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Bell MT" panose="02020503060305020303" pitchFamily="18" charset="0"/>
              </a:rPr>
              <a:t>Réponse au jeu: </a:t>
            </a:r>
            <a:r>
              <a:rPr lang="fr-FR" sz="1100" i="1" dirty="0">
                <a:solidFill>
                  <a:schemeClr val="bg1"/>
                </a:solidFill>
                <a:latin typeface="Bell MT" panose="02020503060305020303" pitchFamily="18" charset="0"/>
              </a:rPr>
              <a:t>Un bruit venant du ciel</a:t>
            </a:r>
            <a:r>
              <a:rPr lang="fr-FR" sz="1100" dirty="0">
                <a:solidFill>
                  <a:schemeClr val="bg1"/>
                </a:solidFill>
                <a:latin typeface="Bell MT" panose="02020503060305020303" pitchFamily="18" charset="0"/>
              </a:rPr>
              <a:t>: Attention! Le Ciel dont on parle ici ce n'est pas notre ciel, celui où volent les oiseaux et où passent les nuages. Le Ciel ici nous dit un peu de Dieu: Un peu de Sa Transcendance, un peu de Son Immensité,... Les apôtres réunis perçoivent quelque chose qui les dépasse, quelque chose qui vient d'Ailleurs, de plus Haut, de plus Grand. -- </a:t>
            </a:r>
            <a:r>
              <a:rPr lang="fr-FR" sz="1100" i="1" dirty="0">
                <a:solidFill>
                  <a:schemeClr val="bg1"/>
                </a:solidFill>
                <a:latin typeface="Bell MT" panose="02020503060305020303" pitchFamily="18" charset="0"/>
              </a:rPr>
              <a:t>Un souffle remplissant tout</a:t>
            </a:r>
            <a:r>
              <a:rPr lang="fr-FR" sz="1100" dirty="0">
                <a:solidFill>
                  <a:schemeClr val="bg1"/>
                </a:solidFill>
                <a:latin typeface="Bell MT" panose="02020503060305020303" pitchFamily="18" charset="0"/>
              </a:rPr>
              <a:t>: n'ayons aucun doute, </a:t>
            </a:r>
            <a:r>
              <a:rPr lang="fr-FR" sz="1100" u="sng" dirty="0">
                <a:solidFill>
                  <a:schemeClr val="bg1"/>
                </a:solidFill>
                <a:latin typeface="Bell MT" panose="02020503060305020303" pitchFamily="18" charset="0"/>
              </a:rPr>
              <a:t>Dieu est Toute Générosité!</a:t>
            </a:r>
            <a:r>
              <a:rPr lang="fr-FR" sz="1100" dirty="0">
                <a:solidFill>
                  <a:schemeClr val="bg1"/>
                </a:solidFill>
                <a:latin typeface="Bell MT" panose="02020503060305020303" pitchFamily="18" charset="0"/>
              </a:rPr>
              <a:t> Il inonde l' humain, Il le comble, Il le déborde lorsque celui-ci Lui ouvre un peu la porte de son cœur. N'ayons pas peur d'ouvrir notre porte... -- </a:t>
            </a:r>
            <a:r>
              <a:rPr lang="fr-FR" sz="1100" i="1" dirty="0">
                <a:solidFill>
                  <a:schemeClr val="bg1"/>
                </a:solidFill>
                <a:latin typeface="Bell MT" panose="02020503060305020303" pitchFamily="18" charset="0"/>
              </a:rPr>
              <a:t>Un vent violent</a:t>
            </a:r>
            <a:r>
              <a:rPr lang="fr-FR" sz="1100" dirty="0">
                <a:solidFill>
                  <a:schemeClr val="bg1"/>
                </a:solidFill>
                <a:latin typeface="Bell MT" panose="02020503060305020303" pitchFamily="18" charset="0"/>
              </a:rPr>
              <a:t>: le vent enveloppe, baigne, porte, pousse, soulève, emporte loin,... -- </a:t>
            </a:r>
            <a:r>
              <a:rPr lang="fr-FR" sz="1100" i="1" dirty="0">
                <a:solidFill>
                  <a:schemeClr val="bg1"/>
                </a:solidFill>
                <a:latin typeface="Bell MT" panose="02020503060305020303" pitchFamily="18" charset="0"/>
              </a:rPr>
              <a:t>Des flammes de feu</a:t>
            </a:r>
            <a:r>
              <a:rPr lang="fr-FR" sz="1100" dirty="0">
                <a:solidFill>
                  <a:schemeClr val="bg1"/>
                </a:solidFill>
                <a:latin typeface="Bell MT" panose="02020503060305020303" pitchFamily="18" charset="0"/>
              </a:rPr>
              <a:t>: le feu se propage, éclaire, réchauffe,...</a:t>
            </a:r>
          </a:p>
        </p:txBody>
      </p:sp>
    </p:spTree>
    <p:extLst>
      <p:ext uri="{BB962C8B-B14F-4D97-AF65-F5344CB8AC3E}">
        <p14:creationId xmlns:p14="http://schemas.microsoft.com/office/powerpoint/2010/main" val="110745071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0</TotalTime>
  <Words>548</Words>
  <Application>Microsoft Office PowerPoint</Application>
  <PresentationFormat>Grand écran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Bell MT</vt:lpstr>
      <vt:lpstr>Gill Sans MT</vt:lpstr>
      <vt:lpstr>Galerie</vt:lpstr>
      <vt:lpstr>Séance de KT CM2 – 11 mai 2020  L’attente des apôtres et de Marie au Cénacle</vt:lpstr>
      <vt:lpstr>Tableau de Titien « Descente du Saint Esprit »</vt:lpstr>
      <vt:lpstr>Pour aller plus loin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malotaux</dc:creator>
  <cp:lastModifiedBy>valerie malotaux</cp:lastModifiedBy>
  <cp:revision>9</cp:revision>
  <cp:lastPrinted>2020-05-07T21:24:17Z</cp:lastPrinted>
  <dcterms:created xsi:type="dcterms:W3CDTF">2020-05-07T19:59:32Z</dcterms:created>
  <dcterms:modified xsi:type="dcterms:W3CDTF">2020-05-07T21:24:22Z</dcterms:modified>
</cp:coreProperties>
</file>