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sldIdLst>
    <p:sldId id="32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42" autoAdjust="0"/>
  </p:normalViewPr>
  <p:slideViewPr>
    <p:cSldViewPr snapToGrid="0">
      <p:cViewPr>
        <p:scale>
          <a:sx n="66" d="100"/>
          <a:sy n="66" d="100"/>
        </p:scale>
        <p:origin x="-108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0CD9A-E250-4E68-9342-0DF2013A9322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3BDE8-8F08-4AB8-BDD8-81AD91F0B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24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D55C579B-878E-4E7C-AFE2-74F732732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274945" y="-432817"/>
            <a:ext cx="4657726" cy="739025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D25A00BC-706F-42C7-9658-706D9649010E}"/>
              </a:ext>
            </a:extLst>
          </p:cNvPr>
          <p:cNvSpPr txBox="1"/>
          <p:nvPr/>
        </p:nvSpPr>
        <p:spPr>
          <a:xfrm>
            <a:off x="266700" y="1543050"/>
            <a:ext cx="3324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Bell MT" panose="02020503060305020303" pitchFamily="18" charset="0"/>
              </a:rPr>
              <a:t>Fabriquer un trèfle</a:t>
            </a:r>
          </a:p>
        </p:txBody>
      </p:sp>
    </p:spTree>
    <p:extLst>
      <p:ext uri="{BB962C8B-B14F-4D97-AF65-F5344CB8AC3E}">
        <p14:creationId xmlns:p14="http://schemas.microsoft.com/office/powerpoint/2010/main" val="2272023883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0</TotalTime>
  <Words>3</Words>
  <Application>Microsoft Office PowerPoint</Application>
  <PresentationFormat>Personnalisé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Cadre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valerie malotaux</dc:creator>
  <cp:lastModifiedBy>Blaizot, Maguelone</cp:lastModifiedBy>
  <cp:revision>82</cp:revision>
  <dcterms:created xsi:type="dcterms:W3CDTF">2020-04-30T21:24:31Z</dcterms:created>
  <dcterms:modified xsi:type="dcterms:W3CDTF">2020-06-06T14:06:52Z</dcterms:modified>
</cp:coreProperties>
</file>